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Mukta Light"/>
      <p:regular r:id="rId19"/>
    </p:embeddedFont>
    <p:embeddedFont>
      <p:font typeface="Mukt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the KY-038 Sound Sensor Module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will explore the KY-038 sound sensor module, a widely used component for sound detection in electronics projects. We'll cover its components, working principle, and how to interface it with microcontrollers like Arduino.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171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7247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698688"/>
            <a:ext cx="232290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swaraj upgrad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74733"/>
            <a:ext cx="1097339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KY-038: Module Components and Pinout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776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Microphone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567351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electret condenser microphone with -44dB ±2dB sensitivity, capturing sound waves and converting them into electrical signals.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29776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LM393 Comparator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567351"/>
            <a:ext cx="277391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comparator chip (refer to the LM393 datasheet) that compares the microphone's analog signal to a reference voltage, generating a digital output based on the threshold.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29776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Potentiometer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567351"/>
            <a:ext cx="277391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to adjust the reference voltage for the comparator, controlling the sensitivity level. A higher voltage setting makes the sensor more sensitive.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2977634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Resistors and Capacitors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910251"/>
            <a:ext cx="277391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components are essential for signal conditioning, filtering unwanted noise, and ensuring stable operation.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993" y="998696"/>
            <a:ext cx="7730014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Working Principle: Sound Detection and Signal Conversion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934164" y="2423636"/>
            <a:ext cx="22860" cy="4807268"/>
          </a:xfrm>
          <a:prstGeom prst="roundRect">
            <a:avLst>
              <a:gd name="adj" fmla="val 371127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138535" y="2866549"/>
            <a:ext cx="605909" cy="22860"/>
          </a:xfrm>
          <a:prstGeom prst="roundRect">
            <a:avLst>
              <a:gd name="adj" fmla="val 371127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706934" y="2650808"/>
            <a:ext cx="454462" cy="45446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9445" y="2709684"/>
            <a:ext cx="2693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944172" y="2625566"/>
            <a:ext cx="649283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microphone captures sound waves and converts them into fluctuating electrical signals.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138535" y="4118848"/>
            <a:ext cx="605909" cy="22860"/>
          </a:xfrm>
          <a:prstGeom prst="roundRect">
            <a:avLst>
              <a:gd name="adj" fmla="val 371127"/>
            </a:avLst>
          </a:prstGeom>
          <a:solidFill>
            <a:srgbClr val="6D4562"/>
          </a:solidFill>
          <a:ln/>
        </p:spPr>
      </p:sp>
      <p:sp>
        <p:nvSpPr>
          <p:cNvPr id="10" name="Shape 7"/>
          <p:cNvSpPr/>
          <p:nvPr/>
        </p:nvSpPr>
        <p:spPr>
          <a:xfrm>
            <a:off x="706934" y="3903107"/>
            <a:ext cx="454462" cy="45446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99445" y="3961983"/>
            <a:ext cx="2693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944172" y="3877866"/>
            <a:ext cx="649283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LM393 comparator receives this analog signal and compares it to a reference voltage.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138535" y="5371148"/>
            <a:ext cx="605909" cy="22860"/>
          </a:xfrm>
          <a:prstGeom prst="roundRect">
            <a:avLst>
              <a:gd name="adj" fmla="val 371127"/>
            </a:avLst>
          </a:prstGeom>
          <a:solidFill>
            <a:srgbClr val="6D4562"/>
          </a:solidFill>
          <a:ln/>
        </p:spPr>
      </p:sp>
      <p:sp>
        <p:nvSpPr>
          <p:cNvPr id="14" name="Shape 11"/>
          <p:cNvSpPr/>
          <p:nvPr/>
        </p:nvSpPr>
        <p:spPr>
          <a:xfrm>
            <a:off x="706934" y="5155406"/>
            <a:ext cx="454462" cy="45446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99445" y="5214283"/>
            <a:ext cx="2693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944172" y="5130165"/>
            <a:ext cx="649283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the input signal exceeds the threshold set by the potentiometer, the comparator outputs a high signal.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138535" y="6623447"/>
            <a:ext cx="605909" cy="22860"/>
          </a:xfrm>
          <a:prstGeom prst="roundRect">
            <a:avLst>
              <a:gd name="adj" fmla="val 371127"/>
            </a:avLst>
          </a:prstGeom>
          <a:solidFill>
            <a:srgbClr val="6D4562"/>
          </a:solidFill>
          <a:ln/>
        </p:spPr>
      </p:sp>
      <p:sp>
        <p:nvSpPr>
          <p:cNvPr id="18" name="Shape 15"/>
          <p:cNvSpPr/>
          <p:nvPr/>
        </p:nvSpPr>
        <p:spPr>
          <a:xfrm>
            <a:off x="706934" y="6407706"/>
            <a:ext cx="454462" cy="45446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99445" y="6466582"/>
            <a:ext cx="2693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944172" y="6382464"/>
            <a:ext cx="6492835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the signal falls below the threshold, the output becomes low. The absence of hysteresis might lead to chattering under certain conditions.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235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555" y="3755231"/>
            <a:ext cx="11791236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Sensitivity Adjustment with the Potentiometer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55" y="4755594"/>
            <a:ext cx="4331018" cy="935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52393" y="6041827"/>
            <a:ext cx="3863340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potentiometer sets the reference voltage for the LM393 comparator.</a:t>
            </a:r>
            <a:endParaRPr lang="en-US" sz="18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572" y="4755594"/>
            <a:ext cx="4331137" cy="9354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83411" y="6041827"/>
            <a:ext cx="3863459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higher reference voltage means the sensor requires a stronger sound to trigger the digital output (less sensitive).</a:t>
            </a:r>
            <a:endParaRPr lang="en-US" sz="18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709" y="4755594"/>
            <a:ext cx="4331137" cy="9354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4548" y="6041827"/>
            <a:ext cx="3863459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lower reference voltage increases sensitivity, meaning the sensor will trigger with quieter sounds.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6687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Interfacing with Microcontrollers (Arduino Example)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3544372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347448"/>
            <a:ext cx="222504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VCC to 5V, GND to GND, and DOUT to a digital pin on your Arduino (e.g., pin 2).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761" y="3544372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45761" y="4347448"/>
            <a:ext cx="2225159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`digitalRead(pin)` in your Arduino code to read the digital output from the sensor. Trigger actions based on the detected sound.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3544372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1204" y="4347448"/>
            <a:ext cx="2225040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simple example: Turn on an LED when sound is detected. You can modify the code to trigger various actions based on the sound level.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076" y="507325"/>
            <a:ext cx="785264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Applications of the KY-038 Sound Sensor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132076" y="1809155"/>
            <a:ext cx="7852648" cy="1341477"/>
          </a:xfrm>
          <a:prstGeom prst="roundRect">
            <a:avLst>
              <a:gd name="adj" fmla="val 57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4124" y="2001203"/>
            <a:ext cx="258877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Sound-activated Switches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2368034"/>
            <a:ext cx="74685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Control lights, fans, or other appliances based on the detection of sound. For example, turn on the lights when you clap your hands.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2076" y="3335060"/>
            <a:ext cx="7852648" cy="1341477"/>
          </a:xfrm>
          <a:prstGeom prst="roundRect">
            <a:avLst>
              <a:gd name="adj" fmla="val 57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24124" y="3527108"/>
            <a:ext cx="205001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 Systems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24124" y="3893939"/>
            <a:ext cx="74685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unusual sounds and trigger alarms. For instance, you could create a glass break detection system to alert you if a window breaks.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2076" y="4860965"/>
            <a:ext cx="7852648" cy="1341477"/>
          </a:xfrm>
          <a:prstGeom prst="roundRect">
            <a:avLst>
              <a:gd name="adj" fmla="val 57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24124" y="5053013"/>
            <a:ext cx="205001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Robotics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24124" y="5419844"/>
            <a:ext cx="74685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sound as a basic navigation guide or enable rudimentary voice command recognition in your robots.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2076" y="6386870"/>
            <a:ext cx="7852648" cy="1341477"/>
          </a:xfrm>
          <a:prstGeom prst="roundRect">
            <a:avLst>
              <a:gd name="adj" fmla="val 577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24124" y="6578918"/>
            <a:ext cx="205001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Music Visualization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24124" y="6945749"/>
            <a:ext cx="74685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visual effects that react to the rhythm and volume of music, adding a dynamic element to your music listening experience.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5653"/>
            <a:ext cx="85133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 and Disadvantages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185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08271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 cost: ~$2 per module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78964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Ease of use: Simple digital output for basic sound detection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66605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Adjustable sensitivity: Potentiometer for calibration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14742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Wide availability: Widely sold and supported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7185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Disadvantages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308271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Limited frequency response: May not accurately detect very high or low frequencies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18469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Sensitivity to ambient noise: Can be triggered by unwanted sounds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06110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Lack of precision: Not suitable for accurate sound level measurements (dB SPL)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93752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Noisy output: Potential for false triggers due to electrical noise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100994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and Future Enhancements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288024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34866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Sound Analysis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 the sensor with other sensors like accelerometers for more complex sound event detection.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966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Noise Reduction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filtering techniques to minimize false triggers caused by unwanted noise.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632388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Frequency Analysis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the Fast Fourier Transform (FFT) library to analyze the sound frequencies for more sophisticated applications.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2025-03-07T17:58:43Z</dcterms:created>
  <dcterms:modified xsi:type="dcterms:W3CDTF">2025-03-07T17:58:43Z</dcterms:modified>
</cp:coreProperties>
</file>